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Introduction to the Roman Empire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Understanding the History and Legacy of Ancient Rome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Founding of Rome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originated from the city of Rome, which was founded in 753 BC by Romulus and Remus.</a:t>
            </a:r>
          </a:p>
          <a:p>
            <a:pPr>
              <a:spcAft>
                <a:spcPts val="720"/>
              </a:spcAft>
            </a:pPr>
            <a:r>
              <a:rPr sz="1800"/>
              <a:t>According to Roman mythology, Romulus and Remus were twin brothers who were raised by a she-wolf and later went on to establish the city of Rome.</a:t>
            </a:r>
          </a:p>
          <a:p>
            <a:pPr>
              <a:spcAft>
                <a:spcPts val="720"/>
              </a:spcAft>
            </a:pPr>
            <a:r>
              <a:rPr sz="1800"/>
              <a:t>The exact historical details of Rome's founding are still debated by historians.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Expansion and Conquest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gradually expanded its territory through military conquests and diplomacy.</a:t>
            </a:r>
          </a:p>
          <a:p>
            <a:pPr>
              <a:spcAft>
                <a:spcPts val="720"/>
              </a:spcAft>
            </a:pPr>
            <a:r>
              <a:rPr sz="1800"/>
              <a:t>Under the leadership of various emperors, Rome conquered and assimilated numerous civilizations, including the Greeks, Egyptians, and Gauls.</a:t>
            </a:r>
          </a:p>
          <a:p>
            <a:pPr>
              <a:spcAft>
                <a:spcPts val="720"/>
              </a:spcAft>
            </a:pPr>
            <a:r>
              <a:rPr sz="1800"/>
              <a:t>The vast Roman Empire stretched from Britain in the north to Egypt in the south, and from Spain in the west to Persia in the east.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Roman Architecture and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Romans were known for their impressive architectural and engineering feats.</a:t>
            </a:r>
          </a:p>
          <a:p>
            <a:pPr>
              <a:spcAft>
                <a:spcPts val="720"/>
              </a:spcAft>
            </a:pPr>
            <a:r>
              <a:rPr sz="1800"/>
              <a:t>Examples of Roman architecture include the Colosseum, which was a massive amphitheater used for gladiatorial contests and public spectacles.</a:t>
            </a:r>
          </a:p>
          <a:p>
            <a:pPr>
              <a:spcAft>
                <a:spcPts val="720"/>
              </a:spcAft>
            </a:pPr>
            <a:r>
              <a:rPr sz="1800"/>
              <a:t>The Romans also constructed aqueducts to supply water to their cities, showcasing their advanced engineering skills.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Colosseum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Roman Culture and Society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Roman culture was heavily influenced by Greek culture, and the Romans adopted many aspects of Greek art, philosophy, and literature.</a:t>
            </a:r>
          </a:p>
          <a:p>
            <a:pPr>
              <a:spcAft>
                <a:spcPts val="720"/>
              </a:spcAft>
            </a:pPr>
            <a:r>
              <a:rPr sz="1800"/>
              <a:t>The Roman society was hierarchical, with the emperor at the top followed by nobles, merchants, and slaves.</a:t>
            </a:r>
          </a:p>
          <a:p>
            <a:pPr>
              <a:spcAft>
                <a:spcPts val="720"/>
              </a:spcAft>
            </a:pPr>
            <a:r>
              <a:rPr sz="1800"/>
              <a:t>The Romans also enjoyed various forms of entertainment, such as gladiator fights and chariot races.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Roman Law and Governance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Romans established a sophisticated legal system that influenced the development of Western legal systems.</a:t>
            </a:r>
          </a:p>
          <a:p>
            <a:pPr>
              <a:spcAft>
                <a:spcPts val="720"/>
              </a:spcAft>
            </a:pPr>
            <a:r>
              <a:rPr sz="1800"/>
              <a:t>Roman law emphasized principles such as equality before the law and the right to a fair trial.</a:t>
            </a:r>
          </a:p>
          <a:p>
            <a:pPr>
              <a:spcAft>
                <a:spcPts val="720"/>
              </a:spcAft>
            </a:pPr>
            <a:r>
              <a:rPr sz="1800"/>
              <a:t>The Roman Empire was governed by an emperor who held absolute power, although the empire did have a Senate that played a role in decision-making.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Decline and Fall of the Roman Empire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started to decline in the 3rd century AD due to internal conflicts, economic instability, and barbarian invasions.</a:t>
            </a:r>
          </a:p>
          <a:p>
            <a:pPr>
              <a:spcAft>
                <a:spcPts val="720"/>
              </a:spcAft>
            </a:pPr>
            <a:r>
              <a:rPr sz="1800"/>
              <a:t>The empire eventually split into two parts, the Western Roman Empire and the Eastern Roman Empire (Byzantine Empire).</a:t>
            </a:r>
          </a:p>
          <a:p>
            <a:pPr>
              <a:spcAft>
                <a:spcPts val="720"/>
              </a:spcAft>
            </a:pPr>
            <a:r>
              <a:rPr sz="1800"/>
              <a:t>In 476 AD, the Western Roman Empire fell to barbarian invasions, marking the end of ancient Rome.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Barbarian Invasions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Legacy of Ancient Rome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The Roman Empire left a lasting impact on Western civilization.</a:t>
            </a:r>
          </a:p>
          <a:p>
            <a:pPr>
              <a:spcAft>
                <a:spcPts val="720"/>
              </a:spcAft>
            </a:pPr>
            <a:r>
              <a:rPr sz="1800"/>
              <a:t>Roman law and governance influenced modern legal systems and forms of government.</a:t>
            </a:r>
          </a:p>
          <a:p>
            <a:pPr>
              <a:spcAft>
                <a:spcPts val="720"/>
              </a:spcAft>
            </a:pPr>
            <a:r>
              <a:rPr sz="1800"/>
              <a:t>Roman architecture and engineering techniques continue to inspire and awe people to this day.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spcAft>
                <a:spcPts val="720"/>
              </a:spcAft>
            </a:pPr>
            <a:r>
              <a:rPr sz="1800"/>
              <a:t>1. Beard, M. (2015). SPQR: A History of Ancient Rome. W. W. Norton &amp; Company.</a:t>
            </a:r>
          </a:p>
          <a:p>
            <a:pPr>
              <a:spcAft>
                <a:spcPts val="720"/>
              </a:spcAft>
            </a:pPr>
            <a:r>
              <a:rPr sz="1800"/>
              <a:t>2. Grant, M. (1978). The History of Rome. Weidenfeld &amp; Nicolson.</a:t>
            </a:r>
          </a:p>
          <a:p>
            <a:pPr>
              <a:spcAft>
                <a:spcPts val="720"/>
              </a:spcAft>
            </a:pPr>
            <a:r>
              <a:rPr sz="1800"/>
              <a:t>3. Goldsworthy, A. (2007). Caesar: Life of a Colossus. Yale University Press.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